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D994-5DF0-366F-8C5C-D41346ED6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BD96D-EFE6-2BFF-C686-6972D3A46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EA449-5EE0-AD4B-3726-FDA84D82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730B3-AA8F-28C1-8557-63CA9C65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2D39-A6EA-4343-682D-F65A2558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7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7EC00-2D80-094F-9187-A66911F6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C66A7-9D56-58AE-C7AD-790C5A5A6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C5979-4AB4-43EC-3173-AFD5BCE7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0E3E-844A-91D8-37D8-1EC40800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4F1A5-F6B8-9081-077A-264C61C6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6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282C6D-D2DF-C5A4-41CE-D7C1B76D3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62C7D-D6EF-BF46-44F7-0FC8AFD62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CDEE0-2F48-0C1A-1DEB-1D79FFBE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19A70-F7F4-C33A-AA39-9CCA798CC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2C453-0041-849E-C347-4AB7D65F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BDC8-F4C2-D14E-BC44-3357578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9A1AA-A88F-41C7-5736-465217951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45AD7-F7F4-1413-5C77-A631962B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B72BC-E738-820B-5D2F-2EAF864B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87F75-354F-CB8D-5052-62660426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886E0-D880-7F2C-8CDE-A891FF91F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38683-D173-ED58-6755-251941325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61072-B273-5B47-344E-BAA6D2BB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27CB2-9253-AC1C-7C51-6628D883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DB66E-7B6B-2F95-39C9-B9FB9D235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3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50BE9-F201-840D-F52C-7001B911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FF1EC-F774-098F-D273-66C4A8DE4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6C8C7-B079-519C-C499-730B0171E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35060-DFAD-CB6A-2E06-23234124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64614-6AEB-AFF2-7165-0CCD6473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9F39C-7068-C92D-3BC8-7E4F50FB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6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43AF3-D52E-F027-810B-98C5FA6E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580F0-FE4C-1396-ACDF-FEF64533D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E02C2-6AEE-DA13-AADB-76431C67B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DEBEA-0222-319A-1A17-7C79EC183C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A8CFF-E300-8CD0-C934-E3B00B0B4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47748-458F-4F25-3DAB-B31E06D0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43675-FD77-74E4-9A2F-D25D6AD6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8C680D-4D9E-FE8B-FF18-256203BA6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8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15336-1CBA-8626-EC51-067825E84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2D8DF2-8AFC-924C-4171-7BEDAB259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EA9AE-215D-A281-7051-97DED307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9B552-1E82-7340-6C7F-0D14B68BC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4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DDF87-5588-60B8-1F21-78803BFC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86DBB-515D-2850-E3EB-2FAEB3C4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48B61-34A1-C905-A9E0-F41928B9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3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35CB-910A-B8CC-E68B-33FBD4AAC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213EF-95AB-89D9-2A58-D47A3ACD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A41FC-407D-7DB9-1D10-F3C3F1551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339F5-5E2F-A981-9F67-379BF2833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F9C51-8F98-E547-0787-DCCB01AE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F5D73-EF76-640A-1D92-697FD65E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7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A702-ACE6-E24B-97C5-029BB5EC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8A3441-6271-2A92-AB9E-1F63B429B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78E57-0EA7-D30D-93F3-07D23293E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B42ED-0738-6E73-434E-708C4309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DE4E7-19BD-F8EF-0B85-C161F24F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BBB2A-D95B-91B2-6F46-274654FE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E1945-D1B3-0CEF-EEAE-DB19BBDD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295DB-BF21-EACD-B789-D222D8261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21055-A559-7794-3E42-F549AD067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B77-5DE6-4020-B78E-C0B66F65FE9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805BC-C310-233A-B4F5-0F0D833E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4FE52-4A15-12EF-182E-7276D3999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8546D-982D-40EF-973D-62B74370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8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lendar&#10;&#10;Description automatically generated">
            <a:extLst>
              <a:ext uri="{FF2B5EF4-FFF2-40B4-BE49-F238E27FC236}">
                <a16:creationId xmlns:a16="http://schemas.microsoft.com/office/drawing/2014/main" id="{31B1E34A-2ED9-F136-3036-F4C75E2ED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309" y="51391"/>
            <a:ext cx="6732181" cy="67321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BB9A01-AB9D-F74F-D48F-0DE7B0D6B59C}"/>
              </a:ext>
            </a:extLst>
          </p:cNvPr>
          <p:cNvSpPr txBox="1"/>
          <p:nvPr/>
        </p:nvSpPr>
        <p:spPr>
          <a:xfrm>
            <a:off x="149065" y="6414240"/>
            <a:ext cx="252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Supplementary Figure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13A0F-DB29-AB83-0B9C-2FFF73196278}"/>
              </a:ext>
            </a:extLst>
          </p:cNvPr>
          <p:cNvSpPr txBox="1"/>
          <p:nvPr/>
        </p:nvSpPr>
        <p:spPr>
          <a:xfrm>
            <a:off x="2499359" y="0"/>
            <a:ext cx="361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94E1FA-EF3E-8DC3-3967-344E7307D328}"/>
              </a:ext>
            </a:extLst>
          </p:cNvPr>
          <p:cNvSpPr txBox="1"/>
          <p:nvPr/>
        </p:nvSpPr>
        <p:spPr>
          <a:xfrm>
            <a:off x="2485638" y="1105971"/>
            <a:ext cx="3238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2665AC-8DD3-0F5F-5276-0BE83F011B22}"/>
              </a:ext>
            </a:extLst>
          </p:cNvPr>
          <p:cNvSpPr txBox="1"/>
          <p:nvPr/>
        </p:nvSpPr>
        <p:spPr>
          <a:xfrm>
            <a:off x="2494597" y="2211943"/>
            <a:ext cx="371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D13E8-9FE6-24E2-9E66-78B34FB14C10}"/>
              </a:ext>
            </a:extLst>
          </p:cNvPr>
          <p:cNvSpPr txBox="1"/>
          <p:nvPr/>
        </p:nvSpPr>
        <p:spPr>
          <a:xfrm>
            <a:off x="2476113" y="3336964"/>
            <a:ext cx="333375" cy="375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FCFE15-67F3-DFC1-C06B-57A180833BA5}"/>
              </a:ext>
            </a:extLst>
          </p:cNvPr>
          <p:cNvSpPr txBox="1"/>
          <p:nvPr/>
        </p:nvSpPr>
        <p:spPr>
          <a:xfrm>
            <a:off x="2485071" y="4442936"/>
            <a:ext cx="390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172595-BC09-5F2E-455C-D7C962D13CA4}"/>
              </a:ext>
            </a:extLst>
          </p:cNvPr>
          <p:cNvSpPr txBox="1"/>
          <p:nvPr/>
        </p:nvSpPr>
        <p:spPr>
          <a:xfrm>
            <a:off x="2499359" y="5573791"/>
            <a:ext cx="361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2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E4F62-4900-349D-C0B2-E65D5882E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960" y="99280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Supplementary Figure 2.  No Association between Methylation Signature and Baseline Clinical Factors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81CD-1FA9-5CDB-39B5-F7F3F6B55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960" y="2453305"/>
            <a:ext cx="10515600" cy="4351338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Age at diagnosis (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Stage (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Debulking status (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Germline pathogenic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BRCA1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BRCA2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mutation status (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Germline pathogenic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BRCA1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mutation status (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Germline pathogenic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BRCA2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mutation status (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Separate panels are presented for each study. N’s and p-values are presented for each panel.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5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ff6d86-3832-484d-afdf-e403af9ab395" xsi:nil="true"/>
    <lcf76f155ced4ddcb4097134ff3c332f xmlns="ea8e984f-c109-49c4-80df-3cb0f161506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19B3C75B0FF04D89DCBD3631F430CD" ma:contentTypeVersion="15" ma:contentTypeDescription="Create a new document." ma:contentTypeScope="" ma:versionID="b48001caecd827c85bc77d57a01f0df6">
  <xsd:schema xmlns:xsd="http://www.w3.org/2001/XMLSchema" xmlns:xs="http://www.w3.org/2001/XMLSchema" xmlns:p="http://schemas.microsoft.com/office/2006/metadata/properties" xmlns:ns2="ea8e984f-c109-49c4-80df-3cb0f161506b" xmlns:ns3="f9ff6d86-3832-484d-afdf-e403af9ab395" targetNamespace="http://schemas.microsoft.com/office/2006/metadata/properties" ma:root="true" ma:fieldsID="1c29280327d16c7fbb14ee801a3518a6" ns2:_="" ns3:_="">
    <xsd:import namespace="ea8e984f-c109-49c4-80df-3cb0f161506b"/>
    <xsd:import namespace="f9ff6d86-3832-484d-afdf-e403af9ab3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e984f-c109-49c4-80df-3cb0f16150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c5d3906-26d2-4840-9c74-966ccfe297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f6d86-3832-484d-afdf-e403af9ab39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b529848e-357b-4e10-b7b4-9d35bd83b026}" ma:internalName="TaxCatchAll" ma:showField="CatchAllData" ma:web="f9ff6d86-3832-484d-afdf-e403af9ab3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A500B9-8586-4AFF-9ACB-524FEE060E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8E4A39-5F27-4C30-83EC-33D7C11D2F64}">
  <ds:schemaRefs>
    <ds:schemaRef ds:uri="ea8e984f-c109-49c4-80df-3cb0f161506b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f9ff6d86-3832-484d-afdf-e403af9ab39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9344924-B259-4215-ACAE-A72492643C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8e984f-c109-49c4-80df-3cb0f161506b"/>
    <ds:schemaRef ds:uri="f9ff6d86-3832-484d-afdf-e403af9ab3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a25fff9c-3f63-4fb2-9a8a-d9bdd0321f9a}" enabled="0" method="" siteId="{a25fff9c-3f63-4fb2-9a8a-d9bdd0321f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Supplementary Figure 2.  No Association between Methylation Signature and Baseline Clinical Factors 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Jorgensen, Brooke D.</dc:creator>
  <cp:lastModifiedBy>Jorgensen, Brooke D.</cp:lastModifiedBy>
  <cp:revision>3</cp:revision>
  <dcterms:created xsi:type="dcterms:W3CDTF">2022-10-24T19:37:40Z</dcterms:created>
  <dcterms:modified xsi:type="dcterms:W3CDTF">2023-01-03T17:37:52Z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0x010100FA19B3C75B0FF04D89DCBD3631F430CD</vt:lpwstr>
  </property>
  <property fmtid="{D5CDD505-2E9C-101B-9397-08002B2CF9AE}" pid="3" name="MediaServiceImageTags">
    <vt:lpwstr/>
  </property>
</Properties>
</file>