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sldIdLst>
    <p:sldId id="272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8689" autoAdjust="0"/>
    <p:restoredTop sz="80549" autoAdjust="0"/>
  </p:normalViewPr>
  <p:slideViewPr>
    <p:cSldViewPr>
      <p:cViewPr>
        <p:scale>
          <a:sx n="60" d="100"/>
          <a:sy n="60" d="100"/>
        </p:scale>
        <p:origin x="-3088" y="-6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9B3B0-A7CF-4A0A-8761-1228D145C917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373F-B05F-42DE-BD5D-9F6656E52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222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060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010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257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21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890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123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554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557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224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784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612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CA30-E307-4527-BD5B-C91C7C5A7E68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9278-32E6-4AEA-B880-4AC1A8DE2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672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237" b="9594"/>
          <a:stretch/>
        </p:blipFill>
        <p:spPr bwMode="auto">
          <a:xfrm>
            <a:off x="1268760" y="632520"/>
            <a:ext cx="3782877" cy="405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kstvak 6"/>
          <p:cNvSpPr txBox="1"/>
          <p:nvPr/>
        </p:nvSpPr>
        <p:spPr>
          <a:xfrm>
            <a:off x="1935119" y="4633164"/>
            <a:ext cx="245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 smtClean="0"/>
              <a:t>WRN</a:t>
            </a:r>
            <a:r>
              <a:rPr lang="nl-NL" sz="1400" dirty="0" smtClean="0"/>
              <a:t> DNA methylation (HM27)</a:t>
            </a:r>
            <a:endParaRPr lang="en-US" sz="1400" dirty="0"/>
          </a:p>
        </p:txBody>
      </p:sp>
      <p:sp>
        <p:nvSpPr>
          <p:cNvPr id="54" name="Tekstvak 11"/>
          <p:cNvSpPr txBox="1"/>
          <p:nvPr/>
        </p:nvSpPr>
        <p:spPr>
          <a:xfrm rot="16200000">
            <a:off x="-293270" y="2744166"/>
            <a:ext cx="2816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smtClean="0"/>
              <a:t>WRN</a:t>
            </a:r>
            <a:r>
              <a:rPr lang="nl-NL" sz="1400" smtClean="0"/>
              <a:t> mRNA expression (microarray)</a:t>
            </a:r>
            <a:endParaRPr lang="en-US" sz="1400"/>
          </a:p>
        </p:txBody>
      </p:sp>
      <p:sp>
        <p:nvSpPr>
          <p:cNvPr id="3" name="Rectangle 2"/>
          <p:cNvSpPr/>
          <p:nvPr/>
        </p:nvSpPr>
        <p:spPr>
          <a:xfrm>
            <a:off x="260648" y="5242773"/>
            <a:ext cx="42906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Pearson correlation = 0.1; </a:t>
            </a:r>
            <a:r>
              <a:rPr lang="en-US" sz="1600" i="1" dirty="0" smtClean="0"/>
              <a:t>p</a:t>
            </a:r>
            <a:r>
              <a:rPr lang="en-US" sz="1600" dirty="0" smtClean="0"/>
              <a:t>-value = 0.03</a:t>
            </a:r>
            <a:endParaRPr lang="en-US" sz="1600" dirty="0"/>
          </a:p>
        </p:txBody>
      </p:sp>
      <p:sp>
        <p:nvSpPr>
          <p:cNvPr id="36" name="Rechthoek 2"/>
          <p:cNvSpPr>
            <a:spLocks noChangeArrowheads="1"/>
          </p:cNvSpPr>
          <p:nvPr/>
        </p:nvSpPr>
        <p:spPr bwMode="auto">
          <a:xfrm>
            <a:off x="260649" y="416496"/>
            <a:ext cx="56886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en-US" sz="1600" b="1" dirty="0" smtClean="0">
                <a:latin typeface="+mn-lt"/>
              </a:rPr>
              <a:t>Supplementary Figure 1: </a:t>
            </a:r>
            <a:r>
              <a:rPr lang="en-US" sz="1600" dirty="0">
                <a:latin typeface="+mn-lt"/>
              </a:rPr>
              <a:t>Correlation between </a:t>
            </a:r>
            <a:r>
              <a:rPr lang="en-US" sz="1600" i="1" dirty="0">
                <a:latin typeface="+mn-lt"/>
              </a:rPr>
              <a:t>WRN</a:t>
            </a:r>
            <a:r>
              <a:rPr lang="en-US" sz="1600" dirty="0">
                <a:latin typeface="+mn-lt"/>
              </a:rPr>
              <a:t> methylation and mRNA expression levels in 223 </a:t>
            </a:r>
            <a:r>
              <a:rPr lang="en-US" sz="1600" dirty="0" smtClean="0">
                <a:latin typeface="+mn-lt"/>
              </a:rPr>
              <a:t>CRC samples </a:t>
            </a:r>
            <a:r>
              <a:rPr lang="en-US" sz="1600" dirty="0">
                <a:latin typeface="+mn-lt"/>
              </a:rPr>
              <a:t>contained in TCGA </a:t>
            </a:r>
            <a:r>
              <a:rPr lang="en-US" sz="1600" dirty="0" smtClean="0">
                <a:latin typeface="+mn-lt"/>
              </a:rPr>
              <a:t>data </a:t>
            </a:r>
            <a:endParaRPr lang="en-US" sz="1600" dirty="0">
              <a:latin typeface="+mn-lt"/>
            </a:endParaRPr>
          </a:p>
          <a:p>
            <a:pPr eaLnBrk="1" hangingPunct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70470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</TotalTime>
  <Words>42</Words>
  <Application>Microsoft Macintosh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Slide 1</vt:lpstr>
    </vt:vector>
  </TitlesOfParts>
  <Company>VUMC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Linda</dc:creator>
  <cp:lastModifiedBy>FHCRC</cp:lastModifiedBy>
  <cp:revision>96</cp:revision>
  <dcterms:created xsi:type="dcterms:W3CDTF">2015-03-14T01:56:45Z</dcterms:created>
  <dcterms:modified xsi:type="dcterms:W3CDTF">2015-03-14T01:58:37Z</dcterms:modified>
</cp:coreProperties>
</file>