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3" r:id="rId2"/>
  </p:sldIdLst>
  <p:sldSz cx="7772400" cy="10058400"/>
  <p:notesSz cx="6797675" cy="9926638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ril Gocha" initials="" lastIdx="2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024"/>
    <a:srgbClr val="00B3F2"/>
    <a:srgbClr val="C9E7A7"/>
    <a:srgbClr val="FF3300"/>
    <a:srgbClr val="33CC33"/>
    <a:srgbClr val="33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6360" autoAdjust="0"/>
  </p:normalViewPr>
  <p:slideViewPr>
    <p:cSldViewPr>
      <p:cViewPr varScale="1">
        <p:scale>
          <a:sx n="84" d="100"/>
          <a:sy n="84" d="100"/>
        </p:scale>
        <p:origin x="330" y="10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04E4-72F7-48E6-9CB8-34686F39AC9E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744538"/>
            <a:ext cx="28765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8C213-E5AE-4C24-A145-A59A59B60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D006-40FE-41DB-BE00-A156CDB82C2C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9ADB-D823-4329-B889-13C2FBFE3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19200" y="1828799"/>
            <a:ext cx="5486400" cy="3547393"/>
            <a:chOff x="1219200" y="1828799"/>
            <a:chExt cx="5486400" cy="3547393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18948" t="18945" r="16963" b="7389"/>
            <a:stretch/>
          </p:blipFill>
          <p:spPr bwMode="auto">
            <a:xfrm>
              <a:off x="1219200" y="1828799"/>
              <a:ext cx="5486400" cy="3547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" name="Straight Arrow Connector 3"/>
            <p:cNvCxnSpPr/>
            <p:nvPr/>
          </p:nvCxnSpPr>
          <p:spPr>
            <a:xfrm flipH="1">
              <a:off x="5999327" y="4920766"/>
              <a:ext cx="228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3971925" y="3970586"/>
              <a:ext cx="619080" cy="215444"/>
              <a:chOff x="8229600" y="3276600"/>
              <a:chExt cx="619080" cy="21544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8298889" y="3331935"/>
                <a:ext cx="533400" cy="1047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229600" y="3276600"/>
                <a:ext cx="6190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t4-</a:t>
                </a:r>
                <a:r>
                  <a:rPr lang="en-US" sz="8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Chek1</a:t>
                </a:r>
                <a:r>
                  <a:rPr lang="en-US" sz="1100" b="1" i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</a:t>
                </a:r>
                <a:endParaRPr lang="en-US" sz="1100" b="1" i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159837" y="3681063"/>
              <a:ext cx="783855" cy="10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74297" y="1959592"/>
              <a:ext cx="783855" cy="10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05325" y="1960728"/>
              <a:ext cx="783855" cy="10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638800" y="1959592"/>
              <a:ext cx="783855" cy="1077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106304" y="1924980"/>
              <a:ext cx="4082383" cy="1941240"/>
              <a:chOff x="2106304" y="1924980"/>
              <a:chExt cx="4082383" cy="194124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106304" y="1924980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T4-</a:t>
                </a:r>
                <a:r>
                  <a:rPr lang="en-US" sz="8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Chek1</a:t>
                </a:r>
                <a:r>
                  <a:rPr lang="en-US" sz="1100" b="1" i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</a:t>
                </a:r>
                <a:endParaRPr lang="en-US" sz="1100" b="1" i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827394" y="1925472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T4-</a:t>
                </a:r>
                <a:r>
                  <a:rPr lang="en-US" sz="8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Chek1</a:t>
                </a:r>
                <a:r>
                  <a:rPr lang="en-US" sz="1100" b="1" i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</a:t>
                </a:r>
                <a:endParaRPr lang="en-US" sz="1100" b="1" i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58386" y="1925472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T4-</a:t>
                </a:r>
                <a:r>
                  <a:rPr lang="en-US" sz="8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Chek1</a:t>
                </a:r>
                <a:r>
                  <a:rPr lang="en-US" sz="1100" b="1" i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</a:t>
                </a:r>
                <a:endParaRPr lang="en-US" sz="1100" b="1" i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118816" y="3650776"/>
                <a:ext cx="63030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T4-</a:t>
                </a:r>
                <a:r>
                  <a:rPr lang="en-US" sz="800" b="1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Chek1</a:t>
                </a:r>
                <a:r>
                  <a:rPr lang="en-US" sz="1100" b="1" i="1" baseline="30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</a:t>
                </a:r>
                <a:endParaRPr lang="en-US" sz="1100" b="1" i="1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5937756" y="0"/>
            <a:ext cx="1844031" cy="30777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cs typeface="Arial" pitchFamily="34" charset="0"/>
              </a:rPr>
              <a:t> </a:t>
            </a:r>
            <a:r>
              <a:rPr lang="en-US" sz="1400" dirty="0"/>
              <a:t>Supplementary </a:t>
            </a:r>
            <a:r>
              <a:rPr lang="en-US" sz="1400" dirty="0" smtClean="0">
                <a:cs typeface="Arial" pitchFamily="34" charset="0"/>
              </a:rPr>
              <a:t>Fig. S2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17430</TotalTime>
  <Words>10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 Liu</dc:creator>
  <cp:lastModifiedBy>Yan Liu</cp:lastModifiedBy>
  <cp:revision>885</cp:revision>
  <cp:lastPrinted>2016-11-14T19:22:14Z</cp:lastPrinted>
  <dcterms:created xsi:type="dcterms:W3CDTF">2012-04-22T03:42:53Z</dcterms:created>
  <dcterms:modified xsi:type="dcterms:W3CDTF">2017-07-11T18:56:25Z</dcterms:modified>
</cp:coreProperties>
</file>