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-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02B5-6CE5-4D92-AD50-E3D4093F0FA1}" type="datetimeFigureOut">
              <a:rPr lang="zh-CN" altLang="en-US" smtClean="0"/>
              <a:t>2015/10/17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CE0E-F18C-42FA-955E-CE3C6AA07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52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02B5-6CE5-4D92-AD50-E3D4093F0FA1}" type="datetimeFigureOut">
              <a:rPr lang="zh-CN" altLang="en-US" smtClean="0"/>
              <a:t>2015/10/17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CE0E-F18C-42FA-955E-CE3C6AA07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118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02B5-6CE5-4D92-AD50-E3D4093F0FA1}" type="datetimeFigureOut">
              <a:rPr lang="zh-CN" altLang="en-US" smtClean="0"/>
              <a:t>2015/10/17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CE0E-F18C-42FA-955E-CE3C6AA07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335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02B5-6CE5-4D92-AD50-E3D4093F0FA1}" type="datetimeFigureOut">
              <a:rPr lang="zh-CN" altLang="en-US" smtClean="0"/>
              <a:t>2015/10/17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CE0E-F18C-42FA-955E-CE3C6AA07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24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02B5-6CE5-4D92-AD50-E3D4093F0FA1}" type="datetimeFigureOut">
              <a:rPr lang="zh-CN" altLang="en-US" smtClean="0"/>
              <a:t>2015/10/17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CE0E-F18C-42FA-955E-CE3C6AA07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36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02B5-6CE5-4D92-AD50-E3D4093F0FA1}" type="datetimeFigureOut">
              <a:rPr lang="zh-CN" altLang="en-US" smtClean="0"/>
              <a:t>2015/10/17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CE0E-F18C-42FA-955E-CE3C6AA07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84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02B5-6CE5-4D92-AD50-E3D4093F0FA1}" type="datetimeFigureOut">
              <a:rPr lang="zh-CN" altLang="en-US" smtClean="0"/>
              <a:t>2015/10/17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CE0E-F18C-42FA-955E-CE3C6AA07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747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02B5-6CE5-4D92-AD50-E3D4093F0FA1}" type="datetimeFigureOut">
              <a:rPr lang="zh-CN" altLang="en-US" smtClean="0"/>
              <a:t>2015/10/17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CE0E-F18C-42FA-955E-CE3C6AA07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566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02B5-6CE5-4D92-AD50-E3D4093F0FA1}" type="datetimeFigureOut">
              <a:rPr lang="zh-CN" altLang="en-US" smtClean="0"/>
              <a:t>2015/10/17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CE0E-F18C-42FA-955E-CE3C6AA07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737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02B5-6CE5-4D92-AD50-E3D4093F0FA1}" type="datetimeFigureOut">
              <a:rPr lang="zh-CN" altLang="en-US" smtClean="0"/>
              <a:t>2015/10/17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CE0E-F18C-42FA-955E-CE3C6AA07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719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02B5-6CE5-4D92-AD50-E3D4093F0FA1}" type="datetimeFigureOut">
              <a:rPr lang="zh-CN" altLang="en-US" smtClean="0"/>
              <a:t>2015/10/17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CE0E-F18C-42FA-955E-CE3C6AA07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356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302B5-6CE5-4D92-AD50-E3D4093F0FA1}" type="datetimeFigureOut">
              <a:rPr lang="zh-CN" altLang="en-US" smtClean="0"/>
              <a:t>2015/10/17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ECE0E-F18C-42FA-955E-CE3C6AA07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18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703206"/>
            <a:ext cx="3240000" cy="2251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041" y="703454"/>
            <a:ext cx="3240000" cy="230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588" y="35476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</a:t>
            </a:r>
            <a:endParaRPr lang="zh-CN" altLang="en-US" sz="24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0968" y="35476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B</a:t>
            </a:r>
            <a:endParaRPr lang="zh-CN" altLang="en-US" sz="24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64904" y="26839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Figure </a:t>
            </a:r>
            <a:r>
              <a:rPr lang="en-US" altLang="zh-CN" sz="24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s3</a:t>
            </a:r>
            <a:endParaRPr lang="zh-CN" altLang="en-US" sz="24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7" name="Picture 2" descr="E:\朱桂全\My article\exosomal miR-21 in HNSCC\figures and tables\figures\Figure s3\figure s3.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8" y="3008784"/>
            <a:ext cx="3170238" cy="373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0063" y="295508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</a:t>
            </a:r>
            <a:endParaRPr lang="zh-CN" altLang="en-US" sz="24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10" name="Picture 2" descr="E:\朱桂全\My article\exosomal miR-21 in HNSCC\paper submission\cancer research submit\修回\Re-submit\figure s1-6\Figure s5.t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460" y="3172200"/>
            <a:ext cx="1983636" cy="1778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428640" y="300878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D</a:t>
            </a:r>
            <a:endParaRPr lang="zh-CN" altLang="en-US" sz="24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876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A4 纸张(210x297 毫米)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3</cp:revision>
  <dcterms:created xsi:type="dcterms:W3CDTF">2015-10-17T06:29:33Z</dcterms:created>
  <dcterms:modified xsi:type="dcterms:W3CDTF">2015-10-17T07:56:03Z</dcterms:modified>
</cp:coreProperties>
</file>