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7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5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8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0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3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7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62656-FEC1-2C40-9B52-17A9C73AE02D}" type="datetimeFigureOut">
              <a:rPr lang="en-US" smtClean="0"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FA54F-7013-4B4C-B909-1E77D10FB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6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3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92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2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017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7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11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8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0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5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00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4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9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79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32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4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plementary File 4_withCover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17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Vanderbilt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Bing Zhang</dc:creator>
  <cp:lastModifiedBy>Surgical Sciences</cp:lastModifiedBy>
  <cp:revision>2</cp:revision>
  <dcterms:created xsi:type="dcterms:W3CDTF">2014-08-08T16:19:30Z</dcterms:created>
  <dcterms:modified xsi:type="dcterms:W3CDTF">2014-08-08T17:05:31Z</dcterms:modified>
</cp:coreProperties>
</file>